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73" r:id="rId7"/>
    <p:sldId id="272" r:id="rId8"/>
    <p:sldId id="269" r:id="rId9"/>
    <p:sldId id="270" r:id="rId10"/>
    <p:sldId id="271" r:id="rId11"/>
    <p:sldId id="262" r:id="rId12"/>
    <p:sldId id="274" r:id="rId13"/>
    <p:sldId id="277" r:id="rId14"/>
    <p:sldId id="278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595" autoAdjust="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8E8CF-558F-4CD1-BD8C-3CBD09FBA0D3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8A51-1E24-4A58-A3D3-056B9C7AA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8A51-1E24-4A58-A3D3-056B9C7AADC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8A51-1E24-4A58-A3D3-056B9C7AADC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D1FF30-2D3D-4720-B797-9679500B37F2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8DDF568-D02F-450B-8E34-C876CF89242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5800" y="685800"/>
            <a:ext cx="7696200" cy="3200400"/>
          </a:xfrm>
        </p:spPr>
        <p:txBody>
          <a:bodyPr>
            <a:normAutofit/>
          </a:bodyPr>
          <a:lstStyle/>
          <a:p>
            <a:pPr algn="ctr"/>
            <a:r>
              <a:rPr lang="en-US" sz="15300" dirty="0" smtClean="0">
                <a:solidFill>
                  <a:schemeClr val="accent5">
                    <a:lumMod val="75000"/>
                  </a:schemeClr>
                </a:solidFill>
                <a:latin typeface="SutonnyMJ" pitchFamily="2" charset="0"/>
              </a:rPr>
              <a:t>¯^</a:t>
            </a:r>
            <a:r>
              <a:rPr lang="en-US" sz="15300" dirty="0" err="1" smtClean="0">
                <a:solidFill>
                  <a:schemeClr val="accent5">
                    <a:lumMod val="75000"/>
                  </a:schemeClr>
                </a:solidFill>
                <a:latin typeface="SutonnyMJ" pitchFamily="2" charset="0"/>
              </a:rPr>
              <a:t>vMZg</a:t>
            </a:r>
            <a:r>
              <a:rPr lang="en-US" sz="5400" dirty="0" smtClean="0">
                <a:solidFill>
                  <a:schemeClr val="accent5">
                    <a:lumMod val="75000"/>
                  </a:schemeClr>
                </a:solidFill>
                <a:latin typeface="SutonnyMJ" pitchFamily="2" charset="0"/>
              </a:rPr>
              <a:t/>
            </a:r>
            <a:br>
              <a:rPr lang="en-US" sz="5400" dirty="0" smtClean="0">
                <a:solidFill>
                  <a:schemeClr val="accent5">
                    <a:lumMod val="75000"/>
                  </a:schemeClr>
                </a:solidFill>
                <a:latin typeface="SutonnyMJ" pitchFamily="2" charset="0"/>
              </a:rPr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30480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Users\BBC\Desktop\Sample Pic\Pictu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362200"/>
            <a:ext cx="4850631" cy="3502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228600" y="2590800"/>
            <a:ext cx="510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mywcÖq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  </a:t>
            </a: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QvÎ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/</a:t>
            </a: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QvÎxiv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  †</a:t>
            </a: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Zvgiv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 </a:t>
            </a: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fvj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 </a:t>
            </a: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Av‡QvZ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?</a:t>
            </a:r>
          </a:p>
          <a:p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Avwg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 I </a:t>
            </a: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fvj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 </a:t>
            </a: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AvwQ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| </a:t>
            </a:r>
            <a:endParaRPr 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utonnyMJ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3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34400" cy="2267712"/>
          </a:xfrm>
        </p:spPr>
        <p:txBody>
          <a:bodyPr>
            <a:noAutofit/>
          </a:bodyPr>
          <a:lstStyle/>
          <a:p>
            <a:pPr algn="ctr"/>
            <a:r>
              <a:rPr lang="en-US" sz="16600" dirty="0" err="1" smtClean="0">
                <a:solidFill>
                  <a:srgbClr val="FF0000"/>
                </a:solidFill>
                <a:latin typeface="SutonnyMJ" pitchFamily="2" charset="0"/>
              </a:rPr>
              <a:t>cwiwPwZ</a:t>
            </a:r>
            <a:endParaRPr lang="en-US" sz="16600" dirty="0">
              <a:solidFill>
                <a:srgbClr val="FF0000"/>
              </a:solidFill>
              <a:latin typeface="SutonnyMJ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-304800" y="2667000"/>
            <a:ext cx="4953000" cy="4343399"/>
          </a:xfrm>
          <a:noFill/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‡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gv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: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Beªvwng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Lwjjyjøvn</a:t>
            </a:r>
            <a:endParaRPr lang="en-US" sz="4400" dirty="0" smtClean="0">
              <a:solidFill>
                <a:schemeClr val="accent1">
                  <a:lumMod val="50000"/>
                </a:schemeClr>
              </a:solidFill>
              <a:latin typeface="SutonnyMJ" pitchFamily="2" charset="0"/>
            </a:endParaRPr>
          </a:p>
          <a:p>
            <a:pPr>
              <a:buNone/>
            </a:pP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utonnyMJ" pitchFamily="2" charset="0"/>
              </a:rPr>
              <a:t>(</a:t>
            </a:r>
            <a:r>
              <a:rPr lang="en-US" sz="4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SutonnyMJ" pitchFamily="2" charset="0"/>
              </a:rPr>
              <a:t>Kw¤úDUvi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utonnyMJ" pitchFamily="2" charset="0"/>
              </a:rPr>
              <a:t>) </a:t>
            </a:r>
            <a:r>
              <a:rPr lang="en-US" sz="4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SutonnyMJ" pitchFamily="2" charset="0"/>
              </a:rPr>
              <a:t>mn:wkÿK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utonnyMJ" pitchFamily="2" charset="0"/>
              </a:rPr>
              <a:t>|</a:t>
            </a:r>
          </a:p>
          <a:p>
            <a:r>
              <a:rPr lang="en-US" sz="4400" dirty="0" err="1" smtClean="0">
                <a:latin typeface="SutonnyMJ" pitchFamily="2" charset="0"/>
              </a:rPr>
              <a:t>DËi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MÖvg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nvU</a:t>
            </a:r>
            <a:r>
              <a:rPr lang="en-US" sz="4400" dirty="0" smtClean="0">
                <a:latin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</a:rPr>
              <a:t>Lvjv</a:t>
            </a:r>
            <a:r>
              <a:rPr lang="en-US" sz="4400" dirty="0" smtClean="0">
                <a:latin typeface="SutonnyMJ" pitchFamily="2" charset="0"/>
              </a:rPr>
              <a:t>  `</a:t>
            </a:r>
            <a:r>
              <a:rPr lang="en-US" sz="4400" dirty="0" err="1" smtClean="0">
                <a:latin typeface="SutonnyMJ" pitchFamily="2" charset="0"/>
              </a:rPr>
              <a:t>vwLj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gv`ªvmv</a:t>
            </a:r>
            <a:r>
              <a:rPr lang="en-US" sz="4400" dirty="0" smtClean="0">
                <a:latin typeface="SutonnyMJ" pitchFamily="2" charset="0"/>
              </a:rPr>
              <a:t> |</a:t>
            </a:r>
          </a:p>
          <a:p>
            <a:r>
              <a:rPr lang="en-US" sz="4400" dirty="0" err="1" smtClean="0">
                <a:latin typeface="SutonnyMJ" pitchFamily="2" charset="0"/>
              </a:rPr>
              <a:t>gnv‡`ecyi</a:t>
            </a:r>
            <a:r>
              <a:rPr lang="en-US" sz="4400" dirty="0" smtClean="0">
                <a:latin typeface="SutonnyMJ" pitchFamily="2" charset="0"/>
              </a:rPr>
              <a:t> , </a:t>
            </a:r>
            <a:r>
              <a:rPr lang="en-US" sz="4400" dirty="0" err="1" smtClean="0">
                <a:latin typeface="SutonnyMJ" pitchFamily="2" charset="0"/>
              </a:rPr>
              <a:t>bIMuv</a:t>
            </a:r>
            <a:r>
              <a:rPr lang="en-US" sz="4400" dirty="0" smtClean="0">
                <a:latin typeface="SutonnyMJ" pitchFamily="2" charset="0"/>
              </a:rPr>
              <a:t>| </a:t>
            </a:r>
            <a:endParaRPr lang="en-US" dirty="0" smtClean="0"/>
          </a:p>
          <a:p>
            <a:pPr>
              <a:buNone/>
            </a:pPr>
            <a:endParaRPr lang="en-US" dirty="0" smtClean="0">
              <a:latin typeface="SutonnyMJ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34000" y="2971800"/>
            <a:ext cx="3581400" cy="2971799"/>
          </a:xfrm>
          <a:noFill/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err="1">
                <a:latin typeface="SutonnyMJ" pitchFamily="2" charset="0"/>
              </a:rPr>
              <a:t>w</a:t>
            </a:r>
            <a:r>
              <a:rPr lang="en-US" sz="3600" dirty="0" err="1" smtClean="0">
                <a:latin typeface="SutonnyMJ" pitchFamily="2" charset="0"/>
              </a:rPr>
              <a:t>elq</a:t>
            </a:r>
            <a:r>
              <a:rPr lang="en-US" sz="3600" dirty="0" smtClean="0">
                <a:latin typeface="SutonnyMJ" pitchFamily="2" charset="0"/>
              </a:rPr>
              <a:t>: </a:t>
            </a:r>
            <a:r>
              <a:rPr lang="en-US" sz="3600" dirty="0" err="1" smtClean="0">
                <a:latin typeface="SutonnyMJ" pitchFamily="2" charset="0"/>
              </a:rPr>
              <a:t>Kw¤úDUvi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wkÿv</a:t>
            </a:r>
            <a:r>
              <a:rPr lang="en-US" sz="3600" dirty="0" smtClean="0">
                <a:latin typeface="SutonnyMJ" pitchFamily="2" charset="0"/>
              </a:rPr>
              <a:t> </a:t>
            </a:r>
          </a:p>
          <a:p>
            <a:r>
              <a:rPr lang="en-US" sz="3600" dirty="0" smtClean="0">
                <a:latin typeface="SutonnyMJ" pitchFamily="2" charset="0"/>
              </a:rPr>
              <a:t>‡</a:t>
            </a:r>
            <a:r>
              <a:rPr lang="en-US" sz="3600" dirty="0" err="1" smtClean="0">
                <a:latin typeface="SutonnyMJ" pitchFamily="2" charset="0"/>
              </a:rPr>
              <a:t>kÖYx</a:t>
            </a:r>
            <a:r>
              <a:rPr lang="en-US" sz="3600" dirty="0" smtClean="0">
                <a:latin typeface="SutonnyMJ" pitchFamily="2" charset="0"/>
              </a:rPr>
              <a:t>: beg</a:t>
            </a:r>
          </a:p>
          <a:p>
            <a:endParaRPr lang="en-US" dirty="0" smtClean="0">
              <a:latin typeface="SutonnyMJ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304800"/>
            <a:ext cx="4953000" cy="1371600"/>
          </a:xfrm>
          <a:noFill/>
        </p:spPr>
        <p:txBody>
          <a:bodyPr/>
          <a:lstStyle/>
          <a:p>
            <a:pPr algn="ctr"/>
            <a:r>
              <a:rPr lang="en-US" dirty="0" err="1" smtClean="0">
                <a:latin typeface="SutonnyMJ" pitchFamily="2" charset="0"/>
              </a:rPr>
              <a:t>cvV</a:t>
            </a:r>
            <a:r>
              <a:rPr lang="en-US" dirty="0">
                <a:latin typeface="SutonnyMJ" pitchFamily="2" charset="0"/>
              </a:rPr>
              <a:t> </a:t>
            </a:r>
            <a:r>
              <a:rPr lang="en-US" dirty="0" smtClean="0">
                <a:latin typeface="SutonnyMJ" pitchFamily="2" charset="0"/>
              </a:rPr>
              <a:t>†</a:t>
            </a:r>
            <a:r>
              <a:rPr lang="en-US" dirty="0" err="1" smtClean="0">
                <a:latin typeface="SutonnyMJ" pitchFamily="2" charset="0"/>
              </a:rPr>
              <a:t>Nvlbv</a:t>
            </a:r>
            <a:r>
              <a:rPr lang="en-US" dirty="0" smtClean="0">
                <a:latin typeface="SutonnyMJ" pitchFamily="2" charset="0"/>
              </a:rPr>
              <a:t> 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495800" cy="4495800"/>
          </a:xfrm>
          <a:noFill/>
        </p:spPr>
        <p:txBody>
          <a:bodyPr/>
          <a:lstStyle/>
          <a:p>
            <a:r>
              <a:rPr lang="en-US" b="1" dirty="0" smtClean="0">
                <a:latin typeface="SutonnyMJ" pitchFamily="2" charset="0"/>
              </a:rPr>
              <a:t>‡</a:t>
            </a:r>
            <a:r>
              <a:rPr lang="en-US" b="1" dirty="0" err="1" smtClean="0">
                <a:latin typeface="SutonnyMJ" pitchFamily="2" charset="0"/>
              </a:rPr>
              <a:t>kÖYx</a:t>
            </a:r>
            <a:r>
              <a:rPr lang="en-US" b="1" dirty="0" smtClean="0">
                <a:latin typeface="SutonnyMJ" pitchFamily="2" charset="0"/>
              </a:rPr>
              <a:t> : beg </a:t>
            </a:r>
          </a:p>
          <a:p>
            <a:r>
              <a:rPr lang="en-US" b="1" dirty="0" err="1" smtClean="0">
                <a:latin typeface="SutonnyMJ" pitchFamily="2" charset="0"/>
              </a:rPr>
              <a:t>welq</a:t>
            </a:r>
            <a:r>
              <a:rPr lang="en-US" b="1" dirty="0" smtClean="0">
                <a:latin typeface="SutonnyMJ" pitchFamily="2" charset="0"/>
              </a:rPr>
              <a:t>: </a:t>
            </a:r>
            <a:r>
              <a:rPr lang="en-US" b="1" dirty="0" err="1" smtClean="0">
                <a:latin typeface="SutonnyMJ" pitchFamily="2" charset="0"/>
              </a:rPr>
              <a:t>Kw¤úDUvi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wkÿv</a:t>
            </a:r>
            <a:endParaRPr lang="en-US" b="1" dirty="0" smtClean="0">
              <a:latin typeface="SutonnyMJ" pitchFamily="2" charset="0"/>
            </a:endParaRPr>
          </a:p>
          <a:p>
            <a:r>
              <a:rPr lang="en-US" b="1" dirty="0" err="1" smtClean="0">
                <a:latin typeface="SutonnyMJ" pitchFamily="2" charset="0"/>
              </a:rPr>
              <a:t>cvV</a:t>
            </a:r>
            <a:r>
              <a:rPr lang="en-US" b="1" dirty="0" smtClean="0">
                <a:latin typeface="SutonnyMJ" pitchFamily="2" charset="0"/>
              </a:rPr>
              <a:t>: beg </a:t>
            </a:r>
            <a:r>
              <a:rPr lang="en-US" b="1" dirty="0" err="1" smtClean="0">
                <a:latin typeface="SutonnyMJ" pitchFamily="2" charset="0"/>
              </a:rPr>
              <a:t>Aa¨vq</a:t>
            </a:r>
            <a:endParaRPr lang="en-US" b="1" dirty="0" smtClean="0">
              <a:latin typeface="SutonnyMJ" pitchFamily="2" charset="0"/>
            </a:endParaRPr>
          </a:p>
          <a:p>
            <a:pPr algn="l"/>
            <a:r>
              <a:rPr lang="en-US" b="1" dirty="0" err="1" smtClean="0">
                <a:latin typeface="SutonnyMJ" pitchFamily="2" charset="0"/>
              </a:rPr>
              <a:t>Kw¤úDUvi</a:t>
            </a:r>
            <a:r>
              <a:rPr lang="en-US" b="1" dirty="0" smtClean="0">
                <a:latin typeface="SutonnyMJ" pitchFamily="2" charset="0"/>
              </a:rPr>
              <a:t> †</a:t>
            </a:r>
            <a:r>
              <a:rPr lang="en-US" b="1" dirty="0" err="1" smtClean="0">
                <a:latin typeface="SutonnyMJ" pitchFamily="2" charset="0"/>
              </a:rPr>
              <a:t>bUIqvK</a:t>
            </a:r>
            <a:r>
              <a:rPr lang="en-US" b="1" dirty="0" smtClean="0">
                <a:latin typeface="SutonnyMJ" pitchFamily="2" charset="0"/>
              </a:rPr>
              <a:t>© I </a:t>
            </a:r>
            <a:r>
              <a:rPr lang="en-US" b="1" dirty="0" err="1" smtClean="0">
                <a:latin typeface="SutonnyMJ" pitchFamily="2" charset="0"/>
              </a:rPr>
              <a:t>B›Ui‡bU</a:t>
            </a:r>
            <a:endParaRPr lang="en-US" b="1" dirty="0" smtClean="0">
              <a:latin typeface="SutonnyMJ" pitchFamily="2" charset="0"/>
            </a:endParaRPr>
          </a:p>
          <a:p>
            <a:pPr algn="l"/>
            <a:r>
              <a:rPr lang="en-US" b="1" dirty="0" smtClean="0">
                <a:latin typeface="SutonnyMJ" pitchFamily="2" charset="0"/>
              </a:rPr>
              <a:t>‡_‡K </a:t>
            </a:r>
            <a:r>
              <a:rPr lang="en-US" b="1" dirty="0" err="1" smtClean="0">
                <a:latin typeface="SutonnyMJ" pitchFamily="2" charset="0"/>
              </a:rPr>
              <a:t>Av‡jvPbv</a:t>
            </a:r>
            <a:endParaRPr lang="en-US" b="1" dirty="0" smtClean="0">
              <a:latin typeface="SutonnyMJ" pitchFamily="2" charset="0"/>
            </a:endParaRPr>
          </a:p>
          <a:p>
            <a:r>
              <a:rPr lang="en-US" b="1" dirty="0" err="1" smtClean="0">
                <a:latin typeface="SutonnyMJ" pitchFamily="2" charset="0"/>
              </a:rPr>
              <a:t>ZvwiL</a:t>
            </a:r>
            <a:r>
              <a:rPr lang="en-US" b="1" dirty="0" smtClean="0">
                <a:latin typeface="SutonnyMJ" pitchFamily="2" charset="0"/>
              </a:rPr>
              <a:t>: 01/07/13</a:t>
            </a:r>
            <a:endParaRPr lang="en-US" b="1" dirty="0" smtClean="0"/>
          </a:p>
          <a:p>
            <a:r>
              <a:rPr lang="en-US" b="1" dirty="0" smtClean="0">
                <a:latin typeface="SutonnyMJ" pitchFamily="2" charset="0"/>
              </a:rPr>
              <a:t> </a:t>
            </a:r>
          </a:p>
          <a:p>
            <a:pPr algn="l"/>
            <a:endParaRPr lang="en-US" dirty="0" smtClean="0">
              <a:latin typeface="SutonnyMJ" pitchFamily="2" charset="0"/>
            </a:endParaRPr>
          </a:p>
        </p:txBody>
      </p:sp>
      <p:pic>
        <p:nvPicPr>
          <p:cNvPr id="7" name="Content Placeholder 3" descr="computer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118519"/>
            <a:ext cx="4038600" cy="4038600"/>
          </a:xfr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400"/>
                            </p:stCondLst>
                            <p:childTnLst>
                              <p:par>
                                <p:cTn id="14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pPr algn="ctr"/>
            <a:r>
              <a:rPr lang="en-US" sz="9600" dirty="0" err="1" smtClean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</a:rPr>
              <a:t>wkLb</a:t>
            </a:r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9600" dirty="0" err="1" smtClean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</a:rPr>
              <a:t>dj</a:t>
            </a:r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  <a:latin typeface="SutonnyMJ" pitchFamily="2" charset="0"/>
              </a:rPr>
              <a:t> </a:t>
            </a:r>
            <a:endParaRPr lang="en-US" sz="9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89120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en-US" sz="6000" dirty="0" smtClean="0">
                <a:solidFill>
                  <a:srgbClr val="002060"/>
                </a:solidFill>
                <a:latin typeface="SutonnyMJ" pitchFamily="2" charset="0"/>
              </a:rPr>
              <a:t>‡</a:t>
            </a:r>
            <a:r>
              <a:rPr lang="en-US" sz="6000" dirty="0" err="1" smtClean="0">
                <a:solidFill>
                  <a:srgbClr val="002060"/>
                </a:solidFill>
                <a:latin typeface="SutonnyMJ" pitchFamily="2" charset="0"/>
              </a:rPr>
              <a:t>bUIqvK</a:t>
            </a:r>
            <a:r>
              <a:rPr lang="en-US" sz="6000" dirty="0" smtClean="0">
                <a:solidFill>
                  <a:srgbClr val="002060"/>
                </a:solidFill>
                <a:latin typeface="SutonnyMJ" pitchFamily="2" charset="0"/>
              </a:rPr>
              <a:t>© </a:t>
            </a:r>
            <a:r>
              <a:rPr lang="en-US" sz="6000" dirty="0" err="1" smtClean="0">
                <a:solidFill>
                  <a:srgbClr val="002060"/>
                </a:solidFill>
                <a:latin typeface="SutonnyMJ" pitchFamily="2" charset="0"/>
              </a:rPr>
              <a:t>wK</a:t>
            </a:r>
            <a:r>
              <a:rPr lang="en-US" sz="60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SutonnyMJ" pitchFamily="2" charset="0"/>
              </a:rPr>
              <a:t>Zv</a:t>
            </a:r>
            <a:r>
              <a:rPr lang="en-US" sz="60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SutonnyMJ" pitchFamily="2" charset="0"/>
              </a:rPr>
              <a:t>ej‡Z</a:t>
            </a:r>
            <a:r>
              <a:rPr lang="en-US" sz="60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SutonnyMJ" pitchFamily="2" charset="0"/>
              </a:rPr>
              <a:t>cvi‡e</a:t>
            </a:r>
            <a:r>
              <a:rPr lang="en-US" sz="6000" dirty="0" smtClean="0">
                <a:solidFill>
                  <a:srgbClr val="002060"/>
                </a:solidFill>
                <a:latin typeface="SutonnyMJ" pitchFamily="2" charset="0"/>
              </a:rPr>
              <a:t>|</a:t>
            </a:r>
            <a:endParaRPr lang="en-US" dirty="0" smtClean="0">
              <a:solidFill>
                <a:srgbClr val="002060"/>
              </a:solidFill>
              <a:latin typeface="SutonnyMJ" pitchFamily="2" charset="0"/>
            </a:endParaRPr>
          </a:p>
          <a:p>
            <a:r>
              <a:rPr lang="en-US" sz="6400" dirty="0" smtClean="0">
                <a:solidFill>
                  <a:srgbClr val="002060"/>
                </a:solidFill>
                <a:latin typeface="SutonnyMJ" pitchFamily="2" charset="0"/>
              </a:rPr>
              <a:t> ‡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bUIqvK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© KZ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cÖKvi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wK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wK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ej‡Z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cvi‡e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| </a:t>
            </a:r>
          </a:p>
          <a:p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IqvBW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Gwiqv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†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bUIqvK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© 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Ges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‡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jvKvj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Gwiqv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†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bUIqv‡K©i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wewfbœ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U‡cvjwR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m¤ú‡K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©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ej‡Z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600" dirty="0" err="1" smtClean="0">
                <a:solidFill>
                  <a:srgbClr val="002060"/>
                </a:solidFill>
                <a:latin typeface="SutonnyMJ" pitchFamily="2" charset="0"/>
              </a:rPr>
              <a:t>cvi‡e</a:t>
            </a:r>
            <a:r>
              <a:rPr lang="en-US" sz="5600" dirty="0" smtClean="0">
                <a:solidFill>
                  <a:srgbClr val="002060"/>
                </a:solidFill>
                <a:latin typeface="SutonnyMJ" pitchFamily="2" charset="0"/>
              </a:rPr>
              <a:t>|</a:t>
            </a:r>
          </a:p>
          <a:p>
            <a:endParaRPr lang="en-US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3200400"/>
            <a:ext cx="7620000" cy="601980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8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</a:rPr>
              <a:t>we¯ÍvwiZ</a:t>
            </a:r>
            <a:r>
              <a:rPr lang="en-US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</a:rPr>
              <a:t> </a:t>
            </a:r>
            <a:r>
              <a:rPr lang="en-US" sz="8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</a:rPr>
              <a:t>Av‡jvPbv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dash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</a:rPr>
              <a:t/>
            </a:r>
            <a:b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dash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</a:rPr>
            </a:b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dash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</a:rPr>
              <a:t> </a:t>
            </a:r>
            <a:b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dash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</a:rPr>
            </a:b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dash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utonnyMJ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8458200" cy="6705600"/>
          </a:xfrm>
          <a:noFill/>
        </p:spPr>
        <p:txBody>
          <a:bodyPr>
            <a:noAutofit/>
          </a:bodyPr>
          <a:lstStyle/>
          <a:p>
            <a:r>
              <a:rPr lang="en-US" sz="48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‡</a:t>
            </a:r>
            <a:r>
              <a:rPr lang="en-US" sz="48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bUIqv‡K©i</a:t>
            </a:r>
            <a:r>
              <a:rPr lang="en-US" sz="48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 </a:t>
            </a:r>
            <a:r>
              <a:rPr lang="en-US" sz="48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cÖKvi‡f</a:t>
            </a:r>
            <a:r>
              <a:rPr lang="en-US" sz="48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` </a:t>
            </a:r>
            <a:r>
              <a:rPr lang="en-US" sz="48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wK</a:t>
            </a:r>
            <a:r>
              <a:rPr lang="en-US" sz="48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8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wK</a:t>
            </a:r>
            <a:r>
              <a:rPr lang="en-US" sz="48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8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Zv</a:t>
            </a:r>
            <a:r>
              <a:rPr lang="en-US" sz="48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8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GLb</a:t>
            </a:r>
            <a:r>
              <a:rPr lang="en-US" sz="48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†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Zvgv‡`i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mvg‡b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wPÎ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mn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Av‡jvPbv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Kiv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n‡e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|</a:t>
            </a:r>
            <a:endParaRPr lang="en-US" sz="4400" b="0" dirty="0" smtClean="0">
              <a:solidFill>
                <a:schemeClr val="tx2">
                  <a:lumMod val="75000"/>
                </a:schemeClr>
              </a:solidFill>
              <a:latin typeface="SutonnyMJ" pitchFamily="2" charset="0"/>
            </a:endParaRPr>
          </a:p>
          <a:p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‡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bUIqvK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©  `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yB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cÖKvi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h_v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smtClean="0">
                <a:solidFill>
                  <a:srgbClr val="FF0000"/>
                </a:solidFill>
                <a:latin typeface="SutonnyMJ" pitchFamily="2" charset="0"/>
              </a:rPr>
              <a:t>1/ </a:t>
            </a:r>
            <a:r>
              <a:rPr lang="en-US" sz="4400" b="0" dirty="0" err="1" smtClean="0">
                <a:solidFill>
                  <a:srgbClr val="FF0000"/>
                </a:solidFill>
                <a:latin typeface="SutonnyMJ" pitchFamily="2" charset="0"/>
              </a:rPr>
              <a:t>IqvBW</a:t>
            </a:r>
            <a:r>
              <a:rPr lang="en-US" sz="4400" b="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rgbClr val="FF0000"/>
                </a:solidFill>
                <a:latin typeface="SutonnyMJ" pitchFamily="2" charset="0"/>
              </a:rPr>
              <a:t>Gwiqv</a:t>
            </a:r>
            <a:r>
              <a:rPr lang="en-US" sz="4400" b="0" dirty="0" smtClean="0">
                <a:solidFill>
                  <a:srgbClr val="FF0000"/>
                </a:solidFill>
                <a:latin typeface="SutonnyMJ" pitchFamily="2" charset="0"/>
              </a:rPr>
              <a:t> †</a:t>
            </a:r>
            <a:r>
              <a:rPr lang="en-US" sz="4400" b="0" dirty="0" err="1" smtClean="0">
                <a:solidFill>
                  <a:srgbClr val="FF0000"/>
                </a:solidFill>
                <a:latin typeface="SutonnyMJ" pitchFamily="2" charset="0"/>
              </a:rPr>
              <a:t>bU</a:t>
            </a:r>
            <a:r>
              <a:rPr lang="en-US" sz="4400" b="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rgbClr val="FF0000"/>
                </a:solidFill>
                <a:latin typeface="SutonnyMJ" pitchFamily="2" charset="0"/>
              </a:rPr>
              <a:t>IqvK</a:t>
            </a:r>
            <a:r>
              <a:rPr lang="en-US" sz="4400" b="0" dirty="0" smtClean="0">
                <a:solidFill>
                  <a:srgbClr val="FF0000"/>
                </a:solidFill>
                <a:latin typeface="SutonnyMJ" pitchFamily="2" charset="0"/>
              </a:rPr>
              <a:t>© </a:t>
            </a:r>
            <a:r>
              <a:rPr lang="en-US" sz="4400" b="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Ges</a:t>
            </a:r>
            <a:r>
              <a:rPr lang="en-US" sz="4400" b="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0" dirty="0" smtClean="0">
                <a:solidFill>
                  <a:srgbClr val="00B050"/>
                </a:solidFill>
                <a:latin typeface="SutonnyMJ" pitchFamily="2" charset="0"/>
              </a:rPr>
              <a:t>2/ ‡</a:t>
            </a:r>
            <a:r>
              <a:rPr lang="en-US" sz="4400" b="0" dirty="0" err="1" smtClean="0">
                <a:solidFill>
                  <a:srgbClr val="00B050"/>
                </a:solidFill>
                <a:latin typeface="SutonnyMJ" pitchFamily="2" charset="0"/>
              </a:rPr>
              <a:t>jvKvj</a:t>
            </a:r>
            <a:r>
              <a:rPr lang="en-US" sz="4400" b="0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rgbClr val="00B050"/>
                </a:solidFill>
                <a:latin typeface="SutonnyMJ" pitchFamily="2" charset="0"/>
              </a:rPr>
              <a:t>Gwiqv</a:t>
            </a:r>
            <a:r>
              <a:rPr lang="en-US" sz="4400" b="0" dirty="0" smtClean="0">
                <a:solidFill>
                  <a:srgbClr val="00B050"/>
                </a:solidFill>
                <a:latin typeface="SutonnyMJ" pitchFamily="2" charset="0"/>
              </a:rPr>
              <a:t> †</a:t>
            </a:r>
            <a:r>
              <a:rPr lang="en-US" sz="4400" b="0" dirty="0" err="1" smtClean="0">
                <a:solidFill>
                  <a:srgbClr val="00B050"/>
                </a:solidFill>
                <a:latin typeface="SutonnyMJ" pitchFamily="2" charset="0"/>
              </a:rPr>
              <a:t>bUIqvK</a:t>
            </a:r>
            <a:r>
              <a:rPr lang="en-US" sz="4400" b="0" dirty="0" smtClean="0">
                <a:solidFill>
                  <a:srgbClr val="00B050"/>
                </a:solidFill>
                <a:latin typeface="SutonnyMJ" pitchFamily="2" charset="0"/>
              </a:rPr>
              <a:t>©</a:t>
            </a:r>
          </a:p>
          <a:p>
            <a:r>
              <a:rPr lang="en-US" sz="3200" b="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rgbClr val="FF0000"/>
                </a:solidFill>
                <a:latin typeface="SutonnyMJ" pitchFamily="2" charset="0"/>
              </a:rPr>
              <a:t>IqvBW</a:t>
            </a:r>
            <a:r>
              <a:rPr lang="en-US" sz="4400" b="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rgbClr val="FF0000"/>
                </a:solidFill>
                <a:latin typeface="SutonnyMJ" pitchFamily="2" charset="0"/>
              </a:rPr>
              <a:t>Gwiqv†bU</a:t>
            </a:r>
            <a:r>
              <a:rPr lang="en-US" sz="4400" b="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rgbClr val="FF0000"/>
                </a:solidFill>
                <a:latin typeface="SutonnyMJ" pitchFamily="2" charset="0"/>
              </a:rPr>
              <a:t>IqvK</a:t>
            </a:r>
            <a:r>
              <a:rPr lang="en-US" sz="4400" b="0" dirty="0" smtClean="0">
                <a:solidFill>
                  <a:srgbClr val="FF0000"/>
                </a:solidFill>
                <a:latin typeface="SutonnyMJ" pitchFamily="2" charset="0"/>
              </a:rPr>
              <a:t>© </a:t>
            </a:r>
            <a:r>
              <a:rPr lang="en-US" sz="4400" b="0" dirty="0" smtClean="0">
                <a:solidFill>
                  <a:srgbClr val="3333FF"/>
                </a:solidFill>
                <a:latin typeface="SutonnyMJ" pitchFamily="2" charset="0"/>
              </a:rPr>
              <a:t>: </a:t>
            </a:r>
            <a:r>
              <a:rPr lang="en-US" sz="4400" b="0" dirty="0" err="1" smtClean="0">
                <a:solidFill>
                  <a:srgbClr val="3333FF"/>
                </a:solidFill>
                <a:latin typeface="SutonnyMJ" pitchFamily="2" charset="0"/>
              </a:rPr>
              <a:t>wek¦e¨vwc</a:t>
            </a:r>
            <a:r>
              <a:rPr lang="en-US" sz="4400" b="0" dirty="0" smtClean="0">
                <a:solidFill>
                  <a:srgbClr val="3333FF"/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rgbClr val="3333FF"/>
                </a:solidFill>
                <a:latin typeface="SutonnyMJ" pitchFamily="2" charset="0"/>
              </a:rPr>
              <a:t>mKj</a:t>
            </a:r>
            <a:r>
              <a:rPr lang="en-US" sz="4400" b="0" dirty="0" smtClean="0">
                <a:solidFill>
                  <a:srgbClr val="3333FF"/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rgbClr val="3333FF"/>
                </a:solidFill>
                <a:latin typeface="SutonnyMJ" pitchFamily="2" charset="0"/>
              </a:rPr>
              <a:t>Kw¤úDUv‡ii</a:t>
            </a:r>
            <a:r>
              <a:rPr lang="en-US" sz="4400" b="0" dirty="0" smtClean="0">
                <a:solidFill>
                  <a:srgbClr val="3333FF"/>
                </a:solidFill>
                <a:latin typeface="SutonnyMJ" pitchFamily="2" charset="0"/>
              </a:rPr>
              <a:t> </a:t>
            </a:r>
            <a:r>
              <a:rPr lang="en-US" sz="4400" b="0" dirty="0" err="1" smtClean="0">
                <a:solidFill>
                  <a:srgbClr val="3333FF"/>
                </a:solidFill>
                <a:latin typeface="SutonnyMJ" pitchFamily="2" charset="0"/>
              </a:rPr>
              <a:t>g‡a</a:t>
            </a:r>
            <a:r>
              <a:rPr lang="en-US" sz="4400" b="0" dirty="0" smtClean="0">
                <a:solidFill>
                  <a:srgbClr val="3333FF"/>
                </a:solidFill>
                <a:latin typeface="SutonnyMJ" pitchFamily="2" charset="0"/>
              </a:rPr>
              <a:t>¨ †</a:t>
            </a:r>
            <a:r>
              <a:rPr lang="en-US" sz="4400" b="0" dirty="0" err="1" smtClean="0">
                <a:solidFill>
                  <a:srgbClr val="3333FF"/>
                </a:solidFill>
                <a:latin typeface="SutonnyMJ" pitchFamily="2" charset="0"/>
              </a:rPr>
              <a:t>hvMv‡hvM</a:t>
            </a:r>
            <a:r>
              <a:rPr lang="en-US" sz="4400" b="0" dirty="0" smtClean="0">
                <a:solidFill>
                  <a:srgbClr val="3333FF"/>
                </a:solidFill>
                <a:latin typeface="SutonnyMJ" pitchFamily="2" charset="0"/>
              </a:rPr>
              <a:t> ¯’</a:t>
            </a:r>
            <a:r>
              <a:rPr lang="en-US" sz="4400" b="0" dirty="0" err="1" smtClean="0">
                <a:solidFill>
                  <a:srgbClr val="3333FF"/>
                </a:solidFill>
                <a:latin typeface="SutonnyMJ" pitchFamily="2" charset="0"/>
              </a:rPr>
              <a:t>vc‡bi</a:t>
            </a:r>
            <a:r>
              <a:rPr lang="en-US" sz="4400" b="0" dirty="0" smtClean="0">
                <a:solidFill>
                  <a:srgbClr val="3333FF"/>
                </a:solidFill>
                <a:latin typeface="SutonnyMJ" pitchFamily="2" charset="0"/>
              </a:rPr>
              <a:t> †h </a:t>
            </a:r>
            <a:r>
              <a:rPr lang="en-US" sz="4400" b="0" dirty="0" err="1" smtClean="0">
                <a:solidFill>
                  <a:srgbClr val="3333FF"/>
                </a:solidFill>
                <a:latin typeface="SutonnyMJ" pitchFamily="2" charset="0"/>
              </a:rPr>
              <a:t>e¨e¯’v</a:t>
            </a:r>
            <a:r>
              <a:rPr lang="en-US" sz="4400" b="0" dirty="0" smtClean="0">
                <a:solidFill>
                  <a:srgbClr val="3333FF"/>
                </a:solidFill>
                <a:latin typeface="SutonnyMJ" pitchFamily="2" charset="0"/>
              </a:rPr>
              <a:t> </a:t>
            </a:r>
            <a:r>
              <a:rPr lang="en-US" sz="4000" b="0" dirty="0" err="1" smtClean="0">
                <a:solidFill>
                  <a:srgbClr val="3333FF"/>
                </a:solidFill>
                <a:latin typeface="SutonnyMJ" pitchFamily="2" charset="0"/>
              </a:rPr>
              <a:t>i‡q‡Q</a:t>
            </a:r>
            <a:r>
              <a:rPr lang="en-US" sz="4000" b="0" dirty="0" smtClean="0">
                <a:solidFill>
                  <a:srgbClr val="3333FF"/>
                </a:solidFill>
                <a:latin typeface="SutonnyMJ" pitchFamily="2" charset="0"/>
              </a:rPr>
              <a:t> </a:t>
            </a:r>
            <a:r>
              <a:rPr lang="en-US" sz="4000" b="0" dirty="0" err="1" smtClean="0">
                <a:solidFill>
                  <a:srgbClr val="3333FF"/>
                </a:solidFill>
                <a:latin typeface="SutonnyMJ" pitchFamily="2" charset="0"/>
              </a:rPr>
              <a:t>Zv‡K</a:t>
            </a:r>
            <a:r>
              <a:rPr lang="en-US" sz="4000" b="0" dirty="0" smtClean="0">
                <a:solidFill>
                  <a:srgbClr val="3333FF"/>
                </a:solidFill>
                <a:latin typeface="SutonnyMJ" pitchFamily="2" charset="0"/>
              </a:rPr>
              <a:t> </a:t>
            </a:r>
            <a:r>
              <a:rPr lang="en-US" sz="4000" b="0" dirty="0" err="1" smtClean="0">
                <a:solidFill>
                  <a:srgbClr val="3333FF"/>
                </a:solidFill>
                <a:latin typeface="SutonnyMJ" pitchFamily="2" charset="0"/>
              </a:rPr>
              <a:t>IqvwqW</a:t>
            </a:r>
            <a:r>
              <a:rPr lang="en-US" sz="4000" b="0" dirty="0" smtClean="0">
                <a:solidFill>
                  <a:srgbClr val="3333FF"/>
                </a:solidFill>
                <a:latin typeface="SutonnyMJ" pitchFamily="2" charset="0"/>
              </a:rPr>
              <a:t> </a:t>
            </a:r>
            <a:r>
              <a:rPr lang="en-US" sz="4000" b="0" dirty="0" err="1" smtClean="0">
                <a:solidFill>
                  <a:srgbClr val="3333FF"/>
                </a:solidFill>
                <a:latin typeface="SutonnyMJ" pitchFamily="2" charset="0"/>
              </a:rPr>
              <a:t>Gwiqv</a:t>
            </a:r>
            <a:r>
              <a:rPr lang="en-US" sz="4000" b="0" dirty="0" smtClean="0">
                <a:solidFill>
                  <a:srgbClr val="3333FF"/>
                </a:solidFill>
                <a:latin typeface="SutonnyMJ" pitchFamily="2" charset="0"/>
              </a:rPr>
              <a:t> †</a:t>
            </a:r>
            <a:r>
              <a:rPr lang="en-US" sz="4000" b="0" dirty="0" err="1" smtClean="0">
                <a:solidFill>
                  <a:srgbClr val="3333FF"/>
                </a:solidFill>
                <a:latin typeface="SutonnyMJ" pitchFamily="2" charset="0"/>
              </a:rPr>
              <a:t>bUIqvK</a:t>
            </a:r>
            <a:r>
              <a:rPr lang="en-US" sz="4000" b="0" dirty="0" smtClean="0">
                <a:solidFill>
                  <a:srgbClr val="3333FF"/>
                </a:solidFill>
                <a:latin typeface="SutonnyMJ" pitchFamily="2" charset="0"/>
              </a:rPr>
              <a:t>©  </a:t>
            </a:r>
            <a:r>
              <a:rPr lang="en-US" sz="4000" b="0" dirty="0" err="1" smtClean="0">
                <a:solidFill>
                  <a:srgbClr val="3333FF"/>
                </a:solidFill>
                <a:latin typeface="SutonnyMJ" pitchFamily="2" charset="0"/>
              </a:rPr>
              <a:t>e‡j</a:t>
            </a:r>
            <a:r>
              <a:rPr lang="en-US" sz="4000" b="0" dirty="0" smtClean="0">
                <a:solidFill>
                  <a:srgbClr val="3333FF"/>
                </a:solidFill>
                <a:latin typeface="SutonnyMJ" pitchFamily="2" charset="0"/>
              </a:rPr>
              <a:t>| </a:t>
            </a:r>
            <a:endParaRPr lang="en-US" sz="4000" b="0" dirty="0" smtClean="0">
              <a:solidFill>
                <a:srgbClr val="3333FF"/>
              </a:solidFill>
              <a:latin typeface="SutonnyMJ" pitchFamily="2" charset="0"/>
            </a:endParaRPr>
          </a:p>
          <a:p>
            <a:r>
              <a:rPr lang="en-US" sz="4000" b="0" dirty="0" smtClean="0">
                <a:solidFill>
                  <a:srgbClr val="3333FF"/>
                </a:solidFill>
                <a:latin typeface="SutonnyMJ" pitchFamily="2" charset="0"/>
              </a:rPr>
              <a:t> </a:t>
            </a:r>
          </a:p>
          <a:p>
            <a:r>
              <a:rPr lang="en-US" sz="1100" dirty="0" smtClean="0">
                <a:latin typeface="SutonnyMJ" pitchFamily="2" charset="0"/>
              </a:rPr>
              <a:t> </a:t>
            </a:r>
            <a:endParaRPr lang="en-US" sz="1000" dirty="0" smtClean="0">
              <a:latin typeface="SutonnyMJ" pitchFamily="2" charset="0"/>
            </a:endParaRPr>
          </a:p>
          <a:p>
            <a:endParaRPr lang="en-US" sz="10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124200"/>
            <a:ext cx="8458200" cy="7620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SutonnyMJ" pitchFamily="2" charset="0"/>
              </a:rPr>
              <a:t/>
            </a:r>
            <a:br>
              <a:rPr lang="en-US" dirty="0" smtClean="0">
                <a:latin typeface="SutonnyMJ" pitchFamily="2" charset="0"/>
              </a:rPr>
            </a:br>
            <a:r>
              <a:rPr lang="en-US" dirty="0" smtClean="0">
                <a:solidFill>
                  <a:srgbClr val="3333FF"/>
                </a:solidFill>
                <a:latin typeface="SutonnyMJ" pitchFamily="2" charset="0"/>
              </a:rPr>
              <a:t>2/‡</a:t>
            </a:r>
            <a:r>
              <a:rPr lang="en-US" dirty="0" err="1" smtClean="0">
                <a:solidFill>
                  <a:srgbClr val="3333FF"/>
                </a:solidFill>
                <a:latin typeface="SutonnyMJ" pitchFamily="2" charset="0"/>
              </a:rPr>
              <a:t>jvKvj</a:t>
            </a:r>
            <a:r>
              <a:rPr lang="en-US" dirty="0" smtClean="0">
                <a:solidFill>
                  <a:srgbClr val="3333FF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rgbClr val="3333FF"/>
                </a:solidFill>
                <a:latin typeface="SutonnyMJ" pitchFamily="2" charset="0"/>
              </a:rPr>
              <a:t>Gwiqv</a:t>
            </a:r>
            <a:r>
              <a:rPr lang="en-US" dirty="0" smtClean="0">
                <a:solidFill>
                  <a:srgbClr val="3333FF"/>
                </a:solidFill>
                <a:latin typeface="SutonnyMJ" pitchFamily="2" charset="0"/>
              </a:rPr>
              <a:t> †</a:t>
            </a:r>
            <a:r>
              <a:rPr lang="en-US" dirty="0" err="1" smtClean="0">
                <a:solidFill>
                  <a:srgbClr val="3333FF"/>
                </a:solidFill>
                <a:latin typeface="SutonnyMJ" pitchFamily="2" charset="0"/>
              </a:rPr>
              <a:t>bUIqvK</a:t>
            </a:r>
            <a:r>
              <a:rPr lang="en-US" dirty="0" smtClean="0">
                <a:solidFill>
                  <a:srgbClr val="3333FF"/>
                </a:solidFill>
                <a:latin typeface="SutonnyMJ" pitchFamily="2" charset="0"/>
              </a:rPr>
              <a:t>© :  </a:t>
            </a:r>
            <a:r>
              <a:rPr lang="en-US" dirty="0" smtClean="0">
                <a:latin typeface="SutonnyMJ" pitchFamily="2" charset="0"/>
              </a:rPr>
              <a:t>¯^í </a:t>
            </a:r>
            <a:r>
              <a:rPr lang="en-US" dirty="0" err="1" smtClean="0">
                <a:latin typeface="SutonnyMJ" pitchFamily="2" charset="0"/>
              </a:rPr>
              <a:t>cwimi</a:t>
            </a:r>
            <a:r>
              <a:rPr lang="en-US" dirty="0" smtClean="0">
                <a:latin typeface="SutonnyMJ" pitchFamily="2" charset="0"/>
              </a:rPr>
              <a:t> ¯’</a:t>
            </a:r>
            <a:r>
              <a:rPr lang="en-US" dirty="0" err="1" smtClean="0">
                <a:latin typeface="SutonnyMJ" pitchFamily="2" charset="0"/>
              </a:rPr>
              <a:t>v‡b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Av_ev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GKwU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GjvKvi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g‡a</a:t>
            </a:r>
            <a:r>
              <a:rPr lang="en-US" dirty="0" smtClean="0">
                <a:latin typeface="SutonnyMJ" pitchFamily="2" charset="0"/>
              </a:rPr>
              <a:t>¨ K‡ZK ¸‡</a:t>
            </a:r>
            <a:r>
              <a:rPr lang="en-US" dirty="0" err="1" smtClean="0">
                <a:latin typeface="SutonnyMJ" pitchFamily="2" charset="0"/>
              </a:rPr>
              <a:t>jv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Kw¤úDUv‡ii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g‡a</a:t>
            </a:r>
            <a:r>
              <a:rPr lang="en-US" dirty="0" smtClean="0">
                <a:latin typeface="SutonnyMJ" pitchFamily="2" charset="0"/>
              </a:rPr>
              <a:t>¨  </a:t>
            </a:r>
            <a:r>
              <a:rPr lang="en-US" dirty="0" err="1" smtClean="0">
                <a:latin typeface="SutonnyMJ" pitchFamily="2" charset="0"/>
              </a:rPr>
              <a:t>Zv‡ii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gva</a:t>
            </a:r>
            <a:r>
              <a:rPr lang="en-US" dirty="0" smtClean="0">
                <a:latin typeface="SutonnyMJ" pitchFamily="2" charset="0"/>
              </a:rPr>
              <a:t>¨‡g </a:t>
            </a:r>
            <a:r>
              <a:rPr lang="en-US" dirty="0" err="1" smtClean="0">
                <a:latin typeface="SutonnyMJ" pitchFamily="2" charset="0"/>
              </a:rPr>
              <a:t>Av_ev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Zvi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Qviv</a:t>
            </a:r>
            <a:r>
              <a:rPr lang="en-US" dirty="0" smtClean="0">
                <a:latin typeface="SutonnyMJ" pitchFamily="2" charset="0"/>
              </a:rPr>
              <a:t>  †</a:t>
            </a:r>
            <a:r>
              <a:rPr lang="en-US" dirty="0" err="1" smtClean="0">
                <a:latin typeface="SutonnyMJ" pitchFamily="2" charset="0"/>
              </a:rPr>
              <a:t>hvMv‡hvM</a:t>
            </a:r>
            <a:r>
              <a:rPr lang="en-US" dirty="0" smtClean="0">
                <a:latin typeface="SutonnyMJ" pitchFamily="2" charset="0"/>
              </a:rPr>
              <a:t> ¯’</a:t>
            </a:r>
            <a:r>
              <a:rPr lang="en-US" dirty="0" err="1" smtClean="0">
                <a:latin typeface="SutonnyMJ" pitchFamily="2" charset="0"/>
              </a:rPr>
              <a:t>vc‡bi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cªwµqv‡K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jvKvj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Gwiqv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bUIqvK</a:t>
            </a:r>
            <a:r>
              <a:rPr lang="en-US" dirty="0" smtClean="0">
                <a:latin typeface="SutonnyMJ" pitchFamily="2" charset="0"/>
              </a:rPr>
              <a:t>© </a:t>
            </a:r>
            <a:r>
              <a:rPr lang="en-US" dirty="0" err="1" smtClean="0">
                <a:latin typeface="SutonnyMJ" pitchFamily="2" charset="0"/>
              </a:rPr>
              <a:t>e‡j</a:t>
            </a:r>
            <a:r>
              <a:rPr lang="en-US" dirty="0" smtClean="0">
                <a:latin typeface="SutonnyMJ" pitchFamily="2" charset="0"/>
              </a:rPr>
              <a:t>|</a:t>
            </a:r>
            <a:r>
              <a:rPr lang="en-US" dirty="0" smtClean="0">
                <a:latin typeface="SutonnyMJ" pitchFamily="2" charset="0"/>
              </a:rPr>
              <a:t>      </a:t>
            </a:r>
            <a:r>
              <a:rPr lang="en-US" dirty="0" smtClean="0">
                <a:latin typeface="SutonnyMJ" pitchFamily="2" charset="0"/>
              </a:rPr>
              <a:t/>
            </a:r>
            <a:br>
              <a:rPr lang="en-US" dirty="0" smtClean="0">
                <a:latin typeface="SutonnyMJ" pitchFamily="2" charset="0"/>
              </a:rPr>
            </a:br>
            <a:endParaRPr lang="en-US" dirty="0"/>
          </a:p>
        </p:txBody>
      </p:sp>
      <p:pic>
        <p:nvPicPr>
          <p:cNvPr id="5" name="Content Placeholder 27" descr="Lan1.jpg"/>
          <p:cNvPicPr>
            <a:picLocks noGrp="1" noChangeAspect="1"/>
          </p:cNvPicPr>
          <p:nvPr>
            <p:ph sz="half"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200400" y="3962400"/>
            <a:ext cx="4495800" cy="3048000"/>
          </a:xfr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914400"/>
            <a:ext cx="8534400" cy="3810000"/>
          </a:xfrm>
        </p:spPr>
        <p:txBody>
          <a:bodyPr>
            <a:normAutofit/>
          </a:bodyPr>
          <a:lstStyle/>
          <a:p>
            <a:pPr algn="ctr"/>
            <a:r>
              <a:rPr lang="en-US" sz="15300" dirty="0" err="1" smtClean="0">
                <a:solidFill>
                  <a:srgbClr val="00B050"/>
                </a:solidFill>
                <a:latin typeface="SutonnyMJ" pitchFamily="2" charset="0"/>
              </a:rPr>
              <a:t>evm</a:t>
            </a:r>
            <a:r>
              <a:rPr lang="en-US" sz="15300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15300" dirty="0" err="1" smtClean="0">
                <a:solidFill>
                  <a:srgbClr val="00B050"/>
                </a:solidFill>
                <a:latin typeface="SutonnyMJ" pitchFamily="2" charset="0"/>
              </a:rPr>
              <a:t>msMVb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n-US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914400" y="0"/>
            <a:ext cx="6477000" cy="395128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152400" y="2327275"/>
            <a:ext cx="6477000" cy="395128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381000" y="3048000"/>
            <a:ext cx="6172200" cy="3657600"/>
            <a:chOff x="304800" y="3200400"/>
            <a:chExt cx="4724400" cy="2767149"/>
          </a:xfrm>
        </p:grpSpPr>
        <p:sp>
          <p:nvSpPr>
            <p:cNvPr id="17" name="Rectangle 16"/>
            <p:cNvSpPr/>
            <p:nvPr/>
          </p:nvSpPr>
          <p:spPr>
            <a:xfrm>
              <a:off x="4679119" y="3829594"/>
              <a:ext cx="45281" cy="7053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304800" y="3200400"/>
              <a:ext cx="4724400" cy="2767149"/>
              <a:chOff x="0" y="3048000"/>
              <a:chExt cx="4724400" cy="2767149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905636" y="3048000"/>
                <a:ext cx="75469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0" y="5085806"/>
                <a:ext cx="60375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3622544" y="4929051"/>
                <a:ext cx="67922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867847" y="3048000"/>
                <a:ext cx="67922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811272" y="4929051"/>
                <a:ext cx="75469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1879" y="4302034"/>
                <a:ext cx="4377241" cy="15675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01879" y="4380411"/>
                <a:ext cx="150939" cy="78377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207515" y="3675017"/>
                <a:ext cx="75470" cy="62701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188620" y="4380411"/>
                <a:ext cx="75470" cy="5486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 flipV="1">
                <a:off x="3169726" y="3675017"/>
                <a:ext cx="75470" cy="62701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924423" y="4380411"/>
                <a:ext cx="45281" cy="5486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3962400" y="3124200"/>
                <a:ext cx="762000" cy="533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940692" y="3071949"/>
                <a:ext cx="75469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35056" y="5109755"/>
                <a:ext cx="60375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3657600" y="4953000"/>
                <a:ext cx="67922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2902903" y="3071949"/>
                <a:ext cx="67922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1846328" y="4953000"/>
                <a:ext cx="75469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36935" y="4325983"/>
                <a:ext cx="4377241" cy="15675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36935" y="4404360"/>
                <a:ext cx="150939" cy="78377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242571" y="3698966"/>
                <a:ext cx="75470" cy="62701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2223676" y="4404360"/>
                <a:ext cx="75470" cy="5486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 flipV="1">
                <a:off x="3204782" y="3698966"/>
                <a:ext cx="75470" cy="62701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3276600" cy="1143000"/>
          </a:xfrm>
        </p:spPr>
        <p:txBody>
          <a:bodyPr>
            <a:normAutofit/>
          </a:bodyPr>
          <a:lstStyle/>
          <a:p>
            <a:r>
              <a:rPr lang="en-US" sz="40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wis</a:t>
            </a:r>
            <a:r>
              <a:rPr 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40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msMVb</a:t>
            </a:r>
            <a:endParaRPr lang="en-US" sz="4000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 rot="10800000" flipV="1">
            <a:off x="4631142" y="688464"/>
            <a:ext cx="3598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÷vi </a:t>
            </a:r>
            <a:r>
              <a:rPr lang="en-US" sz="40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msNVb</a:t>
            </a:r>
            <a:endParaRPr lang="en-US" sz="4000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152400" y="1752600"/>
            <a:ext cx="3886200" cy="3581400"/>
            <a:chOff x="228600" y="1600200"/>
            <a:chExt cx="3886200" cy="3581400"/>
          </a:xfrm>
        </p:grpSpPr>
        <p:sp>
          <p:nvSpPr>
            <p:cNvPr id="45" name="Oval 44"/>
            <p:cNvSpPr/>
            <p:nvPr/>
          </p:nvSpPr>
          <p:spPr>
            <a:xfrm>
              <a:off x="3200400" y="2743200"/>
              <a:ext cx="914400" cy="7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2590800" y="4114800"/>
              <a:ext cx="914400" cy="7620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228600" y="3276600"/>
              <a:ext cx="914400" cy="762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09600" y="1905000"/>
              <a:ext cx="9144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1143000" y="4419600"/>
              <a:ext cx="9144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2362200" y="1600200"/>
              <a:ext cx="914400" cy="762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Minus 48"/>
            <p:cNvSpPr/>
            <p:nvPr/>
          </p:nvSpPr>
          <p:spPr>
            <a:xfrm rot="17295360">
              <a:off x="416246" y="2951650"/>
              <a:ext cx="930832" cy="45719"/>
            </a:xfrm>
            <a:prstGeom prst="mathMinu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Minus 49"/>
            <p:cNvSpPr/>
            <p:nvPr/>
          </p:nvSpPr>
          <p:spPr>
            <a:xfrm rot="3437703">
              <a:off x="2750301" y="2495918"/>
              <a:ext cx="838200" cy="169412"/>
            </a:xfrm>
            <a:prstGeom prst="mathMinus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Minus 50"/>
            <p:cNvSpPr/>
            <p:nvPr/>
          </p:nvSpPr>
          <p:spPr>
            <a:xfrm rot="20867057">
              <a:off x="1371600" y="2133600"/>
              <a:ext cx="1219199" cy="762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Minus 51"/>
            <p:cNvSpPr/>
            <p:nvPr/>
          </p:nvSpPr>
          <p:spPr>
            <a:xfrm rot="2773903">
              <a:off x="774611" y="4170233"/>
              <a:ext cx="861039" cy="67288"/>
            </a:xfrm>
            <a:prstGeom prst="mathMin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Minus 52"/>
            <p:cNvSpPr/>
            <p:nvPr/>
          </p:nvSpPr>
          <p:spPr>
            <a:xfrm rot="21041361">
              <a:off x="1903178" y="4563304"/>
              <a:ext cx="838200" cy="45719"/>
            </a:xfrm>
            <a:prstGeom prst="mathMinus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Minus 53"/>
            <p:cNvSpPr/>
            <p:nvPr/>
          </p:nvSpPr>
          <p:spPr>
            <a:xfrm rot="17289184" flipV="1">
              <a:off x="2903795" y="3790415"/>
              <a:ext cx="973849" cy="138985"/>
            </a:xfrm>
            <a:prstGeom prst="mathMin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4648200" y="1371600"/>
            <a:ext cx="4038600" cy="3581400"/>
            <a:chOff x="4648200" y="1295400"/>
            <a:chExt cx="4038600" cy="3581400"/>
          </a:xfrm>
        </p:grpSpPr>
        <p:sp>
          <p:nvSpPr>
            <p:cNvPr id="80" name="Minus 79"/>
            <p:cNvSpPr/>
            <p:nvPr/>
          </p:nvSpPr>
          <p:spPr>
            <a:xfrm rot="3362343">
              <a:off x="5641816" y="2206373"/>
              <a:ext cx="1194117" cy="368803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5257800" y="1447800"/>
              <a:ext cx="9144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Minus 70"/>
            <p:cNvSpPr/>
            <p:nvPr/>
          </p:nvSpPr>
          <p:spPr>
            <a:xfrm rot="20607933">
              <a:off x="7017332" y="2799559"/>
              <a:ext cx="958912" cy="188048"/>
            </a:xfrm>
            <a:prstGeom prst="mathMinus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6248400" y="2590800"/>
              <a:ext cx="914400" cy="762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7239000" y="3810000"/>
              <a:ext cx="914400" cy="762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4648200" y="2895600"/>
              <a:ext cx="914400" cy="7620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5562600" y="4114800"/>
              <a:ext cx="914400" cy="762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7772400" y="2286000"/>
              <a:ext cx="914400" cy="762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7010400" y="1295400"/>
              <a:ext cx="914400" cy="762000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Minus 72"/>
            <p:cNvSpPr/>
            <p:nvPr/>
          </p:nvSpPr>
          <p:spPr>
            <a:xfrm rot="20607933">
              <a:off x="5435649" y="3040718"/>
              <a:ext cx="958912" cy="188048"/>
            </a:xfrm>
            <a:prstGeom prst="mathMin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Minus 76"/>
            <p:cNvSpPr/>
            <p:nvPr/>
          </p:nvSpPr>
          <p:spPr>
            <a:xfrm rot="17723196">
              <a:off x="5708928" y="3628804"/>
              <a:ext cx="1244253" cy="267278"/>
            </a:xfrm>
            <a:prstGeom prst="mathMin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Minus 77"/>
            <p:cNvSpPr/>
            <p:nvPr/>
          </p:nvSpPr>
          <p:spPr>
            <a:xfrm rot="3179486">
              <a:off x="6462238" y="3507052"/>
              <a:ext cx="1196562" cy="312240"/>
            </a:xfrm>
            <a:prstGeom prst="mathMinus">
              <a:avLst>
                <a:gd name="adj1" fmla="val 2073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Minus 80"/>
            <p:cNvSpPr/>
            <p:nvPr/>
          </p:nvSpPr>
          <p:spPr>
            <a:xfrm rot="18107331">
              <a:off x="6451968" y="2150543"/>
              <a:ext cx="1143000" cy="365875"/>
            </a:xfrm>
            <a:prstGeom prst="mathMinus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1143000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en-US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utonnyMJ" pitchFamily="2" charset="0"/>
              </a:rPr>
              <a:t>kvLv</a:t>
            </a:r>
            <a:r>
              <a:rPr lang="en-U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utonnyMJ" pitchFamily="2" charset="0"/>
              </a:rPr>
              <a:t>cÖkvLv</a:t>
            </a:r>
            <a:r>
              <a:rPr lang="en-U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utonnyMJ" pitchFamily="2" charset="0"/>
              </a:rPr>
              <a:t>msMVb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600200" y="2209800"/>
            <a:ext cx="5410200" cy="3657600"/>
            <a:chOff x="1600200" y="2209800"/>
            <a:chExt cx="5410200" cy="3657600"/>
          </a:xfrm>
        </p:grpSpPr>
        <p:sp>
          <p:nvSpPr>
            <p:cNvPr id="3" name="Oval 2"/>
            <p:cNvSpPr/>
            <p:nvPr/>
          </p:nvSpPr>
          <p:spPr>
            <a:xfrm>
              <a:off x="1600200" y="2209800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2362200" y="3657600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200400" y="5105400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038600" y="2743200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714875" y="4010025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6172200" y="2971800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Minus 9"/>
            <p:cNvSpPr/>
            <p:nvPr/>
          </p:nvSpPr>
          <p:spPr>
            <a:xfrm rot="14843306">
              <a:off x="1755845" y="3075268"/>
              <a:ext cx="1303656" cy="3810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Minus 10"/>
            <p:cNvSpPr/>
            <p:nvPr/>
          </p:nvSpPr>
          <p:spPr>
            <a:xfrm rot="14843306">
              <a:off x="2489269" y="4627843"/>
              <a:ext cx="1303656" cy="3810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Minus 11"/>
            <p:cNvSpPr/>
            <p:nvPr/>
          </p:nvSpPr>
          <p:spPr>
            <a:xfrm rot="19456529">
              <a:off x="3626438" y="4779296"/>
              <a:ext cx="1513469" cy="3810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Minus 12"/>
            <p:cNvSpPr/>
            <p:nvPr/>
          </p:nvSpPr>
          <p:spPr>
            <a:xfrm rot="8890444">
              <a:off x="2922400" y="3438567"/>
              <a:ext cx="1453272" cy="3810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Minus 13"/>
            <p:cNvSpPr/>
            <p:nvPr/>
          </p:nvSpPr>
          <p:spPr>
            <a:xfrm rot="19456529">
              <a:off x="5131388" y="3712496"/>
              <a:ext cx="1513469" cy="3810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4876800" cy="1066800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0000"/>
                </a:solidFill>
                <a:latin typeface="SutonnyTMJ" pitchFamily="2" charset="0"/>
              </a:rPr>
              <a:t>`</a:t>
            </a:r>
            <a:r>
              <a:rPr lang="en-US" sz="9600" dirty="0" err="1" smtClean="0">
                <a:solidFill>
                  <a:srgbClr val="FF0000"/>
                </a:solidFill>
                <a:latin typeface="SutonnyTMJ" pitchFamily="2" charset="0"/>
              </a:rPr>
              <a:t>wjq</a:t>
            </a:r>
            <a:r>
              <a:rPr lang="en-US" sz="9600" dirty="0" smtClean="0">
                <a:solidFill>
                  <a:srgbClr val="FF0000"/>
                </a:solidFill>
                <a:latin typeface="SutonnyTMJ" pitchFamily="2" charset="0"/>
              </a:rPr>
              <a:t> </a:t>
            </a:r>
            <a:r>
              <a:rPr lang="en-US" sz="9600" dirty="0" err="1" smtClean="0">
                <a:solidFill>
                  <a:srgbClr val="FF0000"/>
                </a:solidFill>
                <a:latin typeface="SutonnyTMJ" pitchFamily="2" charset="0"/>
              </a:rPr>
              <a:t>KvR</a:t>
            </a:r>
            <a:endParaRPr lang="en-US" sz="9600" dirty="0">
              <a:solidFill>
                <a:srgbClr val="FF0000"/>
              </a:solidFill>
              <a:latin typeface="SutonnyT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066800"/>
            <a:ext cx="76962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‡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bUIqvK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© KZ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cÖKvi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wK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wK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?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IqvBW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Gwiqv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†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bUIqvK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©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Ges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†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jvKvj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Gwiqv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‡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bUIqv‡K©i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wewfbœ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UcjwR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 ¸‡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jv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wK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wK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Zz‡j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SutonnyMJ" pitchFamily="2" charset="0"/>
              </a:rPr>
              <a:t>ai</a:t>
            </a:r>
            <a:r>
              <a:rPr lang="en-US" sz="6600" dirty="0" smtClean="0">
                <a:solidFill>
                  <a:srgbClr val="0070C0"/>
                </a:solidFill>
                <a:latin typeface="SutonnyMJ" pitchFamily="2" charset="0"/>
              </a:rPr>
              <a:t>|</a:t>
            </a:r>
            <a:endParaRPr lang="en-US" sz="6600" dirty="0" smtClean="0">
              <a:solidFill>
                <a:srgbClr val="0070C0"/>
              </a:solidFill>
              <a:latin typeface="SutonnyMJ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15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evwoi</a:t>
            </a:r>
            <a:r>
              <a:rPr lang="en-US" sz="11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 </a:t>
            </a:r>
            <a:r>
              <a:rPr lang="en-US" sz="115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KvR</a:t>
            </a:r>
            <a:endParaRPr lang="en-US" sz="115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5400" smtClean="0">
                <a:latin typeface="SutonnyMJ" pitchFamily="2" charset="0"/>
              </a:rPr>
              <a:t>‡jvKvj</a:t>
            </a:r>
            <a:r>
              <a:rPr lang="en-US" sz="5400" dirty="0" smtClean="0">
                <a:latin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</a:rPr>
              <a:t>Gwiqv</a:t>
            </a:r>
            <a:r>
              <a:rPr lang="en-US" sz="5400" dirty="0" smtClean="0">
                <a:latin typeface="SutonnyMJ" pitchFamily="2" charset="0"/>
              </a:rPr>
              <a:t> †</a:t>
            </a:r>
            <a:r>
              <a:rPr lang="en-US" sz="5400" dirty="0" err="1" smtClean="0">
                <a:latin typeface="SutonnyMJ" pitchFamily="2" charset="0"/>
              </a:rPr>
              <a:t>bUIqvK</a:t>
            </a:r>
            <a:r>
              <a:rPr lang="en-US" sz="5400" dirty="0" smtClean="0">
                <a:latin typeface="SutonnyMJ" pitchFamily="2" charset="0"/>
              </a:rPr>
              <a:t>© </a:t>
            </a:r>
            <a:r>
              <a:rPr lang="en-US" sz="5400" dirty="0" err="1" smtClean="0">
                <a:latin typeface="SutonnyMJ" pitchFamily="2" charset="0"/>
              </a:rPr>
              <a:t>Kvnv‡K</a:t>
            </a:r>
            <a:r>
              <a:rPr lang="en-US" sz="5400" dirty="0" smtClean="0">
                <a:latin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</a:rPr>
              <a:t>e‡j</a:t>
            </a:r>
            <a:r>
              <a:rPr lang="en-US" sz="5400" dirty="0" smtClean="0">
                <a:latin typeface="SutonnyMJ" pitchFamily="2" charset="0"/>
              </a:rPr>
              <a:t> †</a:t>
            </a:r>
            <a:r>
              <a:rPr lang="en-US" sz="5400" dirty="0" err="1" smtClean="0">
                <a:latin typeface="SutonnyMJ" pitchFamily="2" charset="0"/>
              </a:rPr>
              <a:t>jvKvj</a:t>
            </a:r>
            <a:r>
              <a:rPr lang="en-US" sz="5400" dirty="0" smtClean="0">
                <a:latin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</a:rPr>
              <a:t>Gwiqv</a:t>
            </a:r>
            <a:r>
              <a:rPr lang="en-US" sz="5400" dirty="0" smtClean="0">
                <a:latin typeface="SutonnyMJ" pitchFamily="2" charset="0"/>
              </a:rPr>
              <a:t> †</a:t>
            </a:r>
            <a:r>
              <a:rPr lang="en-US" sz="5400" dirty="0" err="1" smtClean="0">
                <a:latin typeface="SutonnyMJ" pitchFamily="2" charset="0"/>
              </a:rPr>
              <a:t>bUIqv‡Ki</a:t>
            </a:r>
            <a:r>
              <a:rPr lang="en-US" sz="5400" dirty="0" smtClean="0">
                <a:latin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</a:rPr>
              <a:t>wewfbœ</a:t>
            </a:r>
            <a:r>
              <a:rPr lang="en-US" sz="5400" dirty="0" smtClean="0">
                <a:latin typeface="SutonnyMJ" pitchFamily="2" charset="0"/>
              </a:rPr>
              <a:t>  </a:t>
            </a:r>
            <a:r>
              <a:rPr lang="en-US" sz="5400" dirty="0" err="1" smtClean="0">
                <a:latin typeface="SutonnyMJ" pitchFamily="2" charset="0"/>
              </a:rPr>
              <a:t>U‡cvjwR</a:t>
            </a:r>
            <a:r>
              <a:rPr lang="en-US" sz="5400" dirty="0" smtClean="0">
                <a:latin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</a:rPr>
              <a:t>m¤ú‡K</a:t>
            </a:r>
            <a:r>
              <a:rPr lang="en-US" sz="5400" dirty="0" smtClean="0">
                <a:latin typeface="SutonnyMJ" pitchFamily="2" charset="0"/>
              </a:rPr>
              <a:t>  †</a:t>
            </a:r>
            <a:r>
              <a:rPr lang="en-US" sz="5400" dirty="0" err="1" smtClean="0">
                <a:latin typeface="SutonnyMJ" pitchFamily="2" charset="0"/>
              </a:rPr>
              <a:t>R‡b</a:t>
            </a:r>
            <a:r>
              <a:rPr lang="en-US" sz="5400" dirty="0" smtClean="0">
                <a:latin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</a:rPr>
              <a:t>Avmv‡e</a:t>
            </a:r>
            <a:r>
              <a:rPr lang="en-US" sz="5400" dirty="0" smtClean="0">
                <a:latin typeface="SutonnyMJ" pitchFamily="2" charset="0"/>
              </a:rPr>
              <a:t>| </a:t>
            </a:r>
            <a:endParaRPr lang="en-US" dirty="0" smtClean="0">
              <a:latin typeface="SutonnyMJ" pitchFamily="2" charset="0"/>
            </a:endParaRPr>
          </a:p>
          <a:p>
            <a:pPr>
              <a:buNone/>
            </a:pPr>
            <a:endParaRPr lang="en-US" dirty="0" smtClean="0">
              <a:latin typeface="SutonnyMJ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</a:rPr>
              <a:t>gyj¨vqb</a:t>
            </a:r>
            <a:endParaRPr lang="en-US" sz="8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389120"/>
          </a:xfrm>
        </p:spPr>
        <p:txBody>
          <a:bodyPr/>
          <a:lstStyle/>
          <a:p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GUv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†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Kvb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msMV‡b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</a:rPr>
              <a:t>Qwe</a:t>
            </a:r>
            <a:endParaRPr lang="en-US" sz="4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81000" y="3048000"/>
            <a:ext cx="3962400" cy="2895600"/>
            <a:chOff x="304800" y="3200400"/>
            <a:chExt cx="4724400" cy="2767149"/>
          </a:xfrm>
        </p:grpSpPr>
        <p:sp>
          <p:nvSpPr>
            <p:cNvPr id="6" name="Rectangle 5"/>
            <p:cNvSpPr/>
            <p:nvPr/>
          </p:nvSpPr>
          <p:spPr>
            <a:xfrm>
              <a:off x="4679119" y="3829594"/>
              <a:ext cx="45281" cy="7053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32"/>
            <p:cNvGrpSpPr/>
            <p:nvPr/>
          </p:nvGrpSpPr>
          <p:grpSpPr>
            <a:xfrm>
              <a:off x="304800" y="3200400"/>
              <a:ext cx="4724400" cy="2767149"/>
              <a:chOff x="0" y="3048000"/>
              <a:chExt cx="4724400" cy="2767149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905636" y="3048000"/>
                <a:ext cx="75469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0" y="5085806"/>
                <a:ext cx="60375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3622544" y="4929051"/>
                <a:ext cx="67922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867847" y="3048000"/>
                <a:ext cx="67922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811272" y="4929051"/>
                <a:ext cx="75469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01879" y="4302034"/>
                <a:ext cx="4377241" cy="15675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1879" y="4380411"/>
                <a:ext cx="150939" cy="78377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07515" y="3675017"/>
                <a:ext cx="75470" cy="62701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188620" y="4380411"/>
                <a:ext cx="75470" cy="5486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 flipV="1">
                <a:off x="3169726" y="3675017"/>
                <a:ext cx="75470" cy="62701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924423" y="4380411"/>
                <a:ext cx="45281" cy="5486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3962400" y="3124200"/>
                <a:ext cx="762000" cy="533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940692" y="3071949"/>
                <a:ext cx="75469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35056" y="5109755"/>
                <a:ext cx="60375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657600" y="4953000"/>
                <a:ext cx="67922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902903" y="3071949"/>
                <a:ext cx="67922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846328" y="4953000"/>
                <a:ext cx="754697" cy="70539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36935" y="4325983"/>
                <a:ext cx="4377241" cy="15675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36935" y="4404360"/>
                <a:ext cx="150939" cy="78377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242571" y="3698966"/>
                <a:ext cx="75470" cy="62701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223676" y="4404360"/>
                <a:ext cx="75470" cy="54864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 flipV="1">
                <a:off x="3204782" y="3698966"/>
                <a:ext cx="75470" cy="62701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6"/>
          <p:cNvGrpSpPr/>
          <p:nvPr/>
        </p:nvGrpSpPr>
        <p:grpSpPr>
          <a:xfrm>
            <a:off x="152400" y="1752600"/>
            <a:ext cx="3886200" cy="3581400"/>
            <a:chOff x="228600" y="1600200"/>
            <a:chExt cx="3886200" cy="3581400"/>
          </a:xfrm>
        </p:grpSpPr>
        <p:sp>
          <p:nvSpPr>
            <p:cNvPr id="45" name="Oval 44"/>
            <p:cNvSpPr/>
            <p:nvPr/>
          </p:nvSpPr>
          <p:spPr>
            <a:xfrm>
              <a:off x="3200400" y="2743200"/>
              <a:ext cx="914400" cy="7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2590800" y="4114800"/>
              <a:ext cx="914400" cy="7620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228600" y="3276600"/>
              <a:ext cx="914400" cy="762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09600" y="1905000"/>
              <a:ext cx="9144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1143000" y="4419600"/>
              <a:ext cx="9144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2362200" y="1600200"/>
              <a:ext cx="914400" cy="762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Minus 48"/>
            <p:cNvSpPr/>
            <p:nvPr/>
          </p:nvSpPr>
          <p:spPr>
            <a:xfrm rot="17295360">
              <a:off x="416246" y="2951650"/>
              <a:ext cx="930832" cy="45719"/>
            </a:xfrm>
            <a:prstGeom prst="mathMinus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Minus 49"/>
            <p:cNvSpPr/>
            <p:nvPr/>
          </p:nvSpPr>
          <p:spPr>
            <a:xfrm rot="3437703">
              <a:off x="2750301" y="2495918"/>
              <a:ext cx="838200" cy="169412"/>
            </a:xfrm>
            <a:prstGeom prst="mathMinus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Minus 50"/>
            <p:cNvSpPr/>
            <p:nvPr/>
          </p:nvSpPr>
          <p:spPr>
            <a:xfrm rot="20867057">
              <a:off x="1371600" y="2133600"/>
              <a:ext cx="1219199" cy="762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Minus 51"/>
            <p:cNvSpPr/>
            <p:nvPr/>
          </p:nvSpPr>
          <p:spPr>
            <a:xfrm rot="2773903">
              <a:off x="774611" y="4170233"/>
              <a:ext cx="861039" cy="67288"/>
            </a:xfrm>
            <a:prstGeom prst="mathMin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Minus 52"/>
            <p:cNvSpPr/>
            <p:nvPr/>
          </p:nvSpPr>
          <p:spPr>
            <a:xfrm rot="21041361">
              <a:off x="1903178" y="4563304"/>
              <a:ext cx="838200" cy="45719"/>
            </a:xfrm>
            <a:prstGeom prst="mathMinus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Minus 53"/>
            <p:cNvSpPr/>
            <p:nvPr/>
          </p:nvSpPr>
          <p:spPr>
            <a:xfrm rot="17289184" flipV="1">
              <a:off x="2903795" y="3790415"/>
              <a:ext cx="973849" cy="138985"/>
            </a:xfrm>
            <a:prstGeom prst="mathMin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84"/>
          <p:cNvGrpSpPr/>
          <p:nvPr/>
        </p:nvGrpSpPr>
        <p:grpSpPr>
          <a:xfrm>
            <a:off x="4648200" y="1371600"/>
            <a:ext cx="4038600" cy="3581400"/>
            <a:chOff x="4648200" y="1295400"/>
            <a:chExt cx="4038600" cy="3581400"/>
          </a:xfrm>
        </p:grpSpPr>
        <p:sp>
          <p:nvSpPr>
            <p:cNvPr id="80" name="Minus 79"/>
            <p:cNvSpPr/>
            <p:nvPr/>
          </p:nvSpPr>
          <p:spPr>
            <a:xfrm rot="3362343">
              <a:off x="5641816" y="2206373"/>
              <a:ext cx="1194117" cy="368803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5257800" y="1447800"/>
              <a:ext cx="914400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Minus 70"/>
            <p:cNvSpPr/>
            <p:nvPr/>
          </p:nvSpPr>
          <p:spPr>
            <a:xfrm rot="20607933">
              <a:off x="7017332" y="2799559"/>
              <a:ext cx="958912" cy="188048"/>
            </a:xfrm>
            <a:prstGeom prst="mathMinus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6248400" y="2590800"/>
              <a:ext cx="914400" cy="76200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7239000" y="3810000"/>
              <a:ext cx="914400" cy="762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4648200" y="2895600"/>
              <a:ext cx="914400" cy="7620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5562600" y="4114800"/>
              <a:ext cx="914400" cy="762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7772400" y="2286000"/>
              <a:ext cx="914400" cy="762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7010400" y="1295400"/>
              <a:ext cx="914400" cy="762000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Minus 72"/>
            <p:cNvSpPr/>
            <p:nvPr/>
          </p:nvSpPr>
          <p:spPr>
            <a:xfrm rot="20607933">
              <a:off x="5435649" y="3040718"/>
              <a:ext cx="958912" cy="188048"/>
            </a:xfrm>
            <a:prstGeom prst="mathMinus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Minus 76"/>
            <p:cNvSpPr/>
            <p:nvPr/>
          </p:nvSpPr>
          <p:spPr>
            <a:xfrm rot="17723196">
              <a:off x="5708928" y="3628804"/>
              <a:ext cx="1244253" cy="267278"/>
            </a:xfrm>
            <a:prstGeom prst="mathMin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Minus 77"/>
            <p:cNvSpPr/>
            <p:nvPr/>
          </p:nvSpPr>
          <p:spPr>
            <a:xfrm rot="3179486">
              <a:off x="6462238" y="3507052"/>
              <a:ext cx="1196562" cy="312240"/>
            </a:xfrm>
            <a:prstGeom prst="mathMinus">
              <a:avLst>
                <a:gd name="adj1" fmla="val 2073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Minus 80"/>
            <p:cNvSpPr/>
            <p:nvPr/>
          </p:nvSpPr>
          <p:spPr>
            <a:xfrm rot="18107331">
              <a:off x="6451968" y="2150543"/>
              <a:ext cx="1143000" cy="365875"/>
            </a:xfrm>
            <a:prstGeom prst="mathMinus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/>
          <p:nvPr/>
        </p:nvGrpSpPr>
        <p:grpSpPr>
          <a:xfrm>
            <a:off x="1600200" y="2209800"/>
            <a:ext cx="5410200" cy="3657600"/>
            <a:chOff x="1600200" y="2209800"/>
            <a:chExt cx="5410200" cy="3657600"/>
          </a:xfrm>
        </p:grpSpPr>
        <p:sp>
          <p:nvSpPr>
            <p:cNvPr id="3" name="Oval 2"/>
            <p:cNvSpPr/>
            <p:nvPr/>
          </p:nvSpPr>
          <p:spPr>
            <a:xfrm>
              <a:off x="1600200" y="2209800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2362200" y="3657600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200400" y="5105400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038600" y="2743200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4714875" y="4010025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6172200" y="2971800"/>
              <a:ext cx="838200" cy="76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Minus 9"/>
            <p:cNvSpPr/>
            <p:nvPr/>
          </p:nvSpPr>
          <p:spPr>
            <a:xfrm rot="14843306">
              <a:off x="1755845" y="3075268"/>
              <a:ext cx="1303656" cy="3810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Minus 10"/>
            <p:cNvSpPr/>
            <p:nvPr/>
          </p:nvSpPr>
          <p:spPr>
            <a:xfrm rot="14843306">
              <a:off x="2489269" y="4627843"/>
              <a:ext cx="1303656" cy="3810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Minus 11"/>
            <p:cNvSpPr/>
            <p:nvPr/>
          </p:nvSpPr>
          <p:spPr>
            <a:xfrm rot="19456529">
              <a:off x="3626438" y="4779296"/>
              <a:ext cx="1513469" cy="3810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Minus 12"/>
            <p:cNvSpPr/>
            <p:nvPr/>
          </p:nvSpPr>
          <p:spPr>
            <a:xfrm rot="8890444">
              <a:off x="2922400" y="3438567"/>
              <a:ext cx="1453272" cy="3810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Minus 13"/>
            <p:cNvSpPr/>
            <p:nvPr/>
          </p:nvSpPr>
          <p:spPr>
            <a:xfrm rot="19456529">
              <a:off x="5131388" y="3712496"/>
              <a:ext cx="1513469" cy="3810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886712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</a:rPr>
              <a:t>  </a:t>
            </a:r>
            <a:r>
              <a:rPr lang="en-US" sz="8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</a:rPr>
              <a:t>ab¨ev</a:t>
            </a:r>
            <a:r>
              <a:rPr lang="en-US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</a:rPr>
              <a:t>`</a:t>
            </a:r>
            <a:endParaRPr lang="en-US" sz="8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</a:endParaRPr>
          </a:p>
        </p:txBody>
      </p:sp>
      <p:pic>
        <p:nvPicPr>
          <p:cNvPr id="1026" name="Picture 2" descr="C:\Users\BBC\Desktop\Sample Pic\562332_349355341835636_181605641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429000"/>
            <a:ext cx="3962400" cy="356616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743200" y="25908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AvR‡Ki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gZ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 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GLv‡bB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  †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</a:rPr>
              <a:t>kl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utonnyMJ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1010</TotalTime>
  <Words>270</Words>
  <Application>Microsoft Office PowerPoint</Application>
  <PresentationFormat>On-screen Show (4:3)</PresentationFormat>
  <Paragraphs>45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¯^vMZg </vt:lpstr>
      <vt:lpstr>cwiwPwZ</vt:lpstr>
      <vt:lpstr>cvV †Nvlbv </vt:lpstr>
      <vt:lpstr>wkLb dj </vt:lpstr>
      <vt:lpstr>we¯ÍvwiZ Av‡jvPbv   </vt:lpstr>
      <vt:lpstr> 2/‡jvKvj Gwiqv †bUIqvK© :  ¯^í cwimi ¯’v‡b Av_ev GKwU GjvKvi g‡a¨ K‡ZK ¸‡jv Kw¤úDUv‡ii g‡a¨  Zv‡ii gva¨‡g Av_ev Zvi Qviv  †hvMv‡hvM ¯’vc‡bi cªwµqv‡K †jvKvj Gwiqv †bUIqvK© e‡j|       </vt:lpstr>
      <vt:lpstr>evm msMVb </vt:lpstr>
      <vt:lpstr>wis msMVb</vt:lpstr>
      <vt:lpstr>kvLv cÖkvLv msMVb</vt:lpstr>
      <vt:lpstr>`wjq KvR</vt:lpstr>
      <vt:lpstr>evwoi KvR</vt:lpstr>
      <vt:lpstr>gyj¨vqb</vt:lpstr>
      <vt:lpstr>Slide 13</vt:lpstr>
      <vt:lpstr>Slide 14</vt:lpstr>
      <vt:lpstr>  ab¨ev`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¯^vMZg</dc:title>
  <dc:creator>user</dc:creator>
  <cp:lastModifiedBy>BBC</cp:lastModifiedBy>
  <cp:revision>233</cp:revision>
  <dcterms:created xsi:type="dcterms:W3CDTF">2013-06-28T06:58:57Z</dcterms:created>
  <dcterms:modified xsi:type="dcterms:W3CDTF">2013-07-06T04:01:13Z</dcterms:modified>
</cp:coreProperties>
</file>